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63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5768A-E825-42B6-BDCC-18C5C0EE85D2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64840-2FE5-45F6-8B00-C80D57B065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Adjectives, Direct Object Pronouns, Question Words, and Time 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3124200"/>
            <a:ext cx="4432300" cy="1752600"/>
          </a:xfrm>
        </p:spPr>
        <p:txBody>
          <a:bodyPr/>
          <a:lstStyle/>
          <a:p>
            <a:r>
              <a:rPr lang="en-US" dirty="0" smtClean="0"/>
              <a:t>By: Katy Miller, Claire </a:t>
            </a:r>
            <a:r>
              <a:rPr lang="en-US" dirty="0" err="1" smtClean="0"/>
              <a:t>Dorcy</a:t>
            </a:r>
            <a:r>
              <a:rPr lang="en-US" dirty="0" smtClean="0"/>
              <a:t>, and Cede Littlejohn</a:t>
            </a:r>
            <a:endParaRPr lang="en-US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Possessive Adjectives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Possessive adjectives are used to tell you who owns something or describe a relationship between people or things.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162800" cy="4724400"/>
          </a:xfrm>
        </p:spPr>
        <p:txBody>
          <a:bodyPr/>
          <a:lstStyle/>
          <a:p>
            <a:r>
              <a:rPr lang="en-US" dirty="0" smtClean="0"/>
              <a:t>Singular: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Plural: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81200" y="2743200"/>
          <a:ext cx="5562600" cy="1097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81300"/>
                <a:gridCol w="2781300"/>
              </a:tblGrid>
              <a:tr h="34036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Mi-my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Nuestro</a:t>
                      </a:r>
                      <a:r>
                        <a:rPr lang="en-US" b="0" dirty="0" smtClean="0"/>
                        <a:t>-our</a:t>
                      </a:r>
                      <a:endParaRPr lang="en-US" b="0" dirty="0"/>
                    </a:p>
                  </a:txBody>
                  <a:tcPr/>
                </a:tc>
              </a:tr>
              <a:tr h="34036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</a:t>
                      </a:r>
                      <a:r>
                        <a:rPr lang="en-US" dirty="0" smtClean="0"/>
                        <a:t>- your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40360">
                <a:tc>
                  <a:txBody>
                    <a:bodyPr/>
                    <a:lstStyle/>
                    <a:p>
                      <a:r>
                        <a:rPr lang="en-US" dirty="0" smtClean="0"/>
                        <a:t>Su-your, his, her,</a:t>
                      </a:r>
                      <a:r>
                        <a:rPr lang="en-US" baseline="0" dirty="0" smtClean="0"/>
                        <a:t>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Su-your, their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57400" y="4191000"/>
          <a:ext cx="5257800" cy="1097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28900"/>
                <a:gridCol w="2628900"/>
              </a:tblGrid>
              <a:tr h="355600"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Mis</a:t>
                      </a:r>
                      <a:r>
                        <a:rPr lang="en-US" b="0" dirty="0" smtClean="0"/>
                        <a:t>-my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Nuestros</a:t>
                      </a:r>
                      <a:r>
                        <a:rPr lang="en-US" b="0" dirty="0" smtClean="0"/>
                        <a:t>-our</a:t>
                      </a:r>
                      <a:endParaRPr lang="en-US" b="0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Tus</a:t>
                      </a:r>
                      <a:r>
                        <a:rPr lang="en-US" dirty="0" smtClean="0"/>
                        <a:t>-your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Sus</a:t>
                      </a:r>
                      <a:r>
                        <a:rPr lang="en-US" dirty="0" smtClean="0"/>
                        <a:t>-your, his, her,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Sus</a:t>
                      </a:r>
                      <a:r>
                        <a:rPr lang="en-US" dirty="0" smtClean="0"/>
                        <a:t>-your, their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Possessive Adjectives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______(my) </a:t>
            </a:r>
            <a:r>
              <a:rPr lang="en-US" dirty="0" err="1" smtClean="0"/>
              <a:t>amiga</a:t>
            </a:r>
            <a:r>
              <a:rPr lang="en-US" dirty="0" smtClean="0"/>
              <a:t> es </a:t>
            </a:r>
            <a:r>
              <a:rPr lang="en-US" dirty="0" err="1" smtClean="0"/>
              <a:t>bonita</a:t>
            </a:r>
            <a:r>
              <a:rPr lang="en-US" dirty="0" smtClean="0"/>
              <a:t>.</a:t>
            </a:r>
          </a:p>
          <a:p>
            <a:r>
              <a:rPr lang="en-US" dirty="0" smtClean="0"/>
              <a:t>___(your) </a:t>
            </a:r>
            <a:r>
              <a:rPr lang="en-US" dirty="0" err="1" smtClean="0"/>
              <a:t>libro</a:t>
            </a:r>
            <a:r>
              <a:rPr lang="en-US" dirty="0" smtClean="0"/>
              <a:t> es </a:t>
            </a:r>
            <a:r>
              <a:rPr lang="en-US" dirty="0" err="1" smtClean="0"/>
              <a:t>rojo</a:t>
            </a:r>
            <a:r>
              <a:rPr lang="en-US" dirty="0" smtClean="0"/>
              <a:t>.</a:t>
            </a:r>
          </a:p>
          <a:p>
            <a:r>
              <a:rPr lang="en-US" dirty="0" smtClean="0"/>
              <a:t>Ella </a:t>
            </a:r>
            <a:r>
              <a:rPr lang="en-US" dirty="0" err="1" smtClean="0"/>
              <a:t>usa</a:t>
            </a:r>
            <a:r>
              <a:rPr lang="en-US" dirty="0" smtClean="0"/>
              <a:t> ________(our) </a:t>
            </a:r>
            <a:r>
              <a:rPr lang="en-US" dirty="0" err="1" smtClean="0"/>
              <a:t>libro</a:t>
            </a:r>
            <a:r>
              <a:rPr lang="en-US" dirty="0" smtClean="0"/>
              <a:t>. 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251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2590800" y="2971800"/>
            <a:ext cx="609600" cy="36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57600" y="35052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nuestro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Bubbles">
  <a:themeElements>
    <a:clrScheme name="Custom 21">
      <a:dk1>
        <a:srgbClr val="FF3383"/>
      </a:dk1>
      <a:lt1>
        <a:sysClr val="window" lastClr="FFFFFF"/>
      </a:lt1>
      <a:dk2>
        <a:srgbClr val="FF99C1"/>
      </a:dk2>
      <a:lt2>
        <a:srgbClr val="0BCEFF"/>
      </a:lt2>
      <a:accent1>
        <a:srgbClr val="C1F2FF"/>
      </a:accent1>
      <a:accent2>
        <a:srgbClr val="A2ECFF"/>
      </a:accent2>
      <a:accent3>
        <a:srgbClr val="65E0FF"/>
      </a:accent3>
      <a:accent4>
        <a:srgbClr val="FF2980"/>
      </a:accent4>
      <a:accent5>
        <a:srgbClr val="C1F2FF"/>
      </a:accent5>
      <a:accent6>
        <a:srgbClr val="65E0FF"/>
      </a:accent6>
      <a:hlink>
        <a:srgbClr val="0BCEFF"/>
      </a:hlink>
      <a:folHlink>
        <a:srgbClr val="00B0F0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Bubbles</Template>
  <TotalTime>129</TotalTime>
  <Words>109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Bubbles</vt:lpstr>
      <vt:lpstr>Possessive Adjectives, Direct Object Pronouns, Question Words, and Time   </vt:lpstr>
      <vt:lpstr>Possessive Adjectives</vt:lpstr>
      <vt:lpstr>Possessive Adjectives (cont.)</vt:lpstr>
      <vt:lpstr>Possessive Adjectives (cont.)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Possessive Adjectives, Direct Object Pronouns, Question Words, and Time   </dc:title>
  <dc:creator>Lenovo User</dc:creator>
  <cp:lastModifiedBy>Lenovo User</cp:lastModifiedBy>
  <cp:revision>21</cp:revision>
  <dcterms:created xsi:type="dcterms:W3CDTF">2012-11-29T14:05:22Z</dcterms:created>
  <dcterms:modified xsi:type="dcterms:W3CDTF">2012-12-10T14:08:20Z</dcterms:modified>
</cp:coreProperties>
</file>